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69" r:id="rId5"/>
    <p:sldId id="258" r:id="rId6"/>
    <p:sldId id="259" r:id="rId7"/>
    <p:sldId id="260" r:id="rId8"/>
    <p:sldId id="271" r:id="rId9"/>
    <p:sldId id="261" r:id="rId10"/>
    <p:sldId id="272" r:id="rId11"/>
    <p:sldId id="273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ABD8267-2485-4349-B3F4-FEB3178AB4ED}">
          <p14:sldIdLst>
            <p14:sldId id="256"/>
            <p14:sldId id="270"/>
            <p14:sldId id="257"/>
            <p14:sldId id="269"/>
            <p14:sldId id="258"/>
            <p14:sldId id="259"/>
            <p14:sldId id="260"/>
            <p14:sldId id="271"/>
            <p14:sldId id="261"/>
            <p14:sldId id="272"/>
            <p14:sldId id="273"/>
            <p14:sldId id="262"/>
            <p14:sldId id="263"/>
            <p14:sldId id="264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3426ED-AE05-4E2C-9C19-620B831504D2}" v="10" dt="2019-02-13T13:49:55.9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56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an J Barrow" userId="623400e9-154e-425f-b6d2-b6b9c55b9456" providerId="ADAL" clId="{F83426ED-AE05-4E2C-9C19-620B831504D2}"/>
    <pc:docChg chg="custSel addSld modSld">
      <pc:chgData name="Ian J Barrow" userId="623400e9-154e-425f-b6d2-b6b9c55b9456" providerId="ADAL" clId="{F83426ED-AE05-4E2C-9C19-620B831504D2}" dt="2019-02-13T15:53:10.773" v="34" actId="20577"/>
      <pc:docMkLst>
        <pc:docMk/>
      </pc:docMkLst>
      <pc:sldChg chg="modSp">
        <pc:chgData name="Ian J Barrow" userId="623400e9-154e-425f-b6d2-b6b9c55b9456" providerId="ADAL" clId="{F83426ED-AE05-4E2C-9C19-620B831504D2}" dt="2019-02-13T15:53:10.773" v="34" actId="20577"/>
        <pc:sldMkLst>
          <pc:docMk/>
          <pc:sldMk cId="3240438143" sldId="256"/>
        </pc:sldMkLst>
        <pc:spChg chg="mod">
          <ac:chgData name="Ian J Barrow" userId="623400e9-154e-425f-b6d2-b6b9c55b9456" providerId="ADAL" clId="{F83426ED-AE05-4E2C-9C19-620B831504D2}" dt="2019-02-13T15:53:10.773" v="34" actId="20577"/>
          <ac:spMkLst>
            <pc:docMk/>
            <pc:sldMk cId="3240438143" sldId="256"/>
            <ac:spMk id="3" creationId="{CD6B8789-9F52-41AF-BB49-02B5C8E01362}"/>
          </ac:spMkLst>
        </pc:spChg>
      </pc:sldChg>
      <pc:sldChg chg="addSp modSp">
        <pc:chgData name="Ian J Barrow" userId="623400e9-154e-425f-b6d2-b6b9c55b9456" providerId="ADAL" clId="{F83426ED-AE05-4E2C-9C19-620B831504D2}" dt="2019-02-13T13:06:15.415" v="2"/>
        <pc:sldMkLst>
          <pc:docMk/>
          <pc:sldMk cId="208655792" sldId="261"/>
        </pc:sldMkLst>
        <pc:picChg chg="add mod">
          <ac:chgData name="Ian J Barrow" userId="623400e9-154e-425f-b6d2-b6b9c55b9456" providerId="ADAL" clId="{F83426ED-AE05-4E2C-9C19-620B831504D2}" dt="2019-02-13T13:05:59.403" v="1"/>
          <ac:picMkLst>
            <pc:docMk/>
            <pc:sldMk cId="208655792" sldId="261"/>
            <ac:picMk id="3" creationId="{A37EAEBE-DBF6-40D4-BBD3-81B6D7D1B6BE}"/>
          </ac:picMkLst>
        </pc:picChg>
        <pc:picChg chg="add mod">
          <ac:chgData name="Ian J Barrow" userId="623400e9-154e-425f-b6d2-b6b9c55b9456" providerId="ADAL" clId="{F83426ED-AE05-4E2C-9C19-620B831504D2}" dt="2019-02-13T13:06:15.415" v="2"/>
          <ac:picMkLst>
            <pc:docMk/>
            <pc:sldMk cId="208655792" sldId="261"/>
            <ac:picMk id="5" creationId="{7A9F6DE6-4D08-468A-A3A2-C2B77A403716}"/>
          </ac:picMkLst>
        </pc:picChg>
      </pc:sldChg>
      <pc:sldChg chg="addSp modSp">
        <pc:chgData name="Ian J Barrow" userId="623400e9-154e-425f-b6d2-b6b9c55b9456" providerId="ADAL" clId="{F83426ED-AE05-4E2C-9C19-620B831504D2}" dt="2019-02-13T13:40:19.949" v="6"/>
        <pc:sldMkLst>
          <pc:docMk/>
          <pc:sldMk cId="1081297895" sldId="262"/>
        </pc:sldMkLst>
        <pc:picChg chg="add mod">
          <ac:chgData name="Ian J Barrow" userId="623400e9-154e-425f-b6d2-b6b9c55b9456" providerId="ADAL" clId="{F83426ED-AE05-4E2C-9C19-620B831504D2}" dt="2019-02-13T13:40:19.949" v="6"/>
          <ac:picMkLst>
            <pc:docMk/>
            <pc:sldMk cId="1081297895" sldId="262"/>
            <ac:picMk id="3" creationId="{BF95647F-1C0B-4680-B51B-586CE90F2ADB}"/>
          </ac:picMkLst>
        </pc:picChg>
      </pc:sldChg>
      <pc:sldChg chg="addSp delSp modSp">
        <pc:chgData name="Ian J Barrow" userId="623400e9-154e-425f-b6d2-b6b9c55b9456" providerId="ADAL" clId="{F83426ED-AE05-4E2C-9C19-620B831504D2}" dt="2019-02-13T13:50:01.900" v="10"/>
        <pc:sldMkLst>
          <pc:docMk/>
          <pc:sldMk cId="3696277688" sldId="264"/>
        </pc:sldMkLst>
        <pc:spChg chg="add del mod">
          <ac:chgData name="Ian J Barrow" userId="623400e9-154e-425f-b6d2-b6b9c55b9456" providerId="ADAL" clId="{F83426ED-AE05-4E2C-9C19-620B831504D2}" dt="2019-02-13T13:50:01.900" v="10"/>
          <ac:spMkLst>
            <pc:docMk/>
            <pc:sldMk cId="3696277688" sldId="264"/>
            <ac:spMk id="3" creationId="{5CB3456B-B277-4D62-BAC7-E0E6D150D19F}"/>
          </ac:spMkLst>
        </pc:spChg>
      </pc:sldChg>
      <pc:sldChg chg="addSp delSp modSp">
        <pc:chgData name="Ian J Barrow" userId="623400e9-154e-425f-b6d2-b6b9c55b9456" providerId="ADAL" clId="{F83426ED-AE05-4E2C-9C19-620B831504D2}" dt="2019-02-13T13:43:21.967" v="8" actId="11529"/>
        <pc:sldMkLst>
          <pc:docMk/>
          <pc:sldMk cId="871051528" sldId="265"/>
        </pc:sldMkLst>
        <pc:cxnChg chg="add del mod">
          <ac:chgData name="Ian J Barrow" userId="623400e9-154e-425f-b6d2-b6b9c55b9456" providerId="ADAL" clId="{F83426ED-AE05-4E2C-9C19-620B831504D2}" dt="2019-02-13T13:43:21.967" v="8" actId="11529"/>
          <ac:cxnSpMkLst>
            <pc:docMk/>
            <pc:sldMk cId="871051528" sldId="265"/>
            <ac:cxnSpMk id="11" creationId="{16A2E17F-E696-4ACB-A153-4C43046CDBE3}"/>
          </ac:cxnSpMkLst>
        </pc:cxnChg>
      </pc:sldChg>
      <pc:sldChg chg="add">
        <pc:chgData name="Ian J Barrow" userId="623400e9-154e-425f-b6d2-b6b9c55b9456" providerId="ADAL" clId="{F83426ED-AE05-4E2C-9C19-620B831504D2}" dt="2019-02-13T12:50:55.359" v="0"/>
        <pc:sldMkLst>
          <pc:docMk/>
          <pc:sldMk cId="1953070570" sldId="270"/>
        </pc:sldMkLst>
      </pc:sldChg>
      <pc:sldChg chg="addSp delSp modSp add">
        <pc:chgData name="Ian J Barrow" userId="623400e9-154e-425f-b6d2-b6b9c55b9456" providerId="ADAL" clId="{F83426ED-AE05-4E2C-9C19-620B831504D2}" dt="2019-02-13T13:10:14.677" v="5" actId="931"/>
        <pc:sldMkLst>
          <pc:docMk/>
          <pc:sldMk cId="70032618" sldId="271"/>
        </pc:sldMkLst>
        <pc:spChg chg="del">
          <ac:chgData name="Ian J Barrow" userId="623400e9-154e-425f-b6d2-b6b9c55b9456" providerId="ADAL" clId="{F83426ED-AE05-4E2C-9C19-620B831504D2}" dt="2019-02-13T13:08:58.996" v="4" actId="931"/>
          <ac:spMkLst>
            <pc:docMk/>
            <pc:sldMk cId="70032618" sldId="271"/>
            <ac:spMk id="3" creationId="{A83F3201-2576-402F-B0F2-96CFE7E0445D}"/>
          </ac:spMkLst>
        </pc:spChg>
        <pc:spChg chg="del">
          <ac:chgData name="Ian J Barrow" userId="623400e9-154e-425f-b6d2-b6b9c55b9456" providerId="ADAL" clId="{F83426ED-AE05-4E2C-9C19-620B831504D2}" dt="2019-02-13T13:10:14.677" v="5" actId="931"/>
          <ac:spMkLst>
            <pc:docMk/>
            <pc:sldMk cId="70032618" sldId="271"/>
            <ac:spMk id="7" creationId="{7C4E0DE4-4A50-4E7A-A510-E3B61B1757BE}"/>
          </ac:spMkLst>
        </pc:spChg>
        <pc:picChg chg="add mod">
          <ac:chgData name="Ian J Barrow" userId="623400e9-154e-425f-b6d2-b6b9c55b9456" providerId="ADAL" clId="{F83426ED-AE05-4E2C-9C19-620B831504D2}" dt="2019-02-13T13:08:58.996" v="4" actId="931"/>
          <ac:picMkLst>
            <pc:docMk/>
            <pc:sldMk cId="70032618" sldId="271"/>
            <ac:picMk id="5" creationId="{04F44E7E-6126-4107-8FC7-9E700B4A3842}"/>
          </ac:picMkLst>
        </pc:picChg>
        <pc:picChg chg="add mod">
          <ac:chgData name="Ian J Barrow" userId="623400e9-154e-425f-b6d2-b6b9c55b9456" providerId="ADAL" clId="{F83426ED-AE05-4E2C-9C19-620B831504D2}" dt="2019-02-13T13:10:14.677" v="5" actId="931"/>
          <ac:picMkLst>
            <pc:docMk/>
            <pc:sldMk cId="70032618" sldId="271"/>
            <ac:picMk id="9" creationId="{4482B132-039F-43A8-B611-CF46E82964AB}"/>
          </ac:picMkLst>
        </pc:pic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93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944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4907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96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GB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43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157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589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8323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914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1928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078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E187FE81-B919-45EB-A741-5E1D468172C9}" type="datetimeFigureOut">
              <a:rPr lang="en-GB" smtClean="0"/>
              <a:t>15/02/2019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DE9051BC-BCE4-44E1-97F7-31F3C09429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367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6.jpg"/><Relationship Id="rId7" Type="http://schemas.openxmlformats.org/officeDocument/2006/relationships/image" Target="../media/image20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BF991-5DD5-4EFA-837E-4AA3CE30C7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Death Trap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6B8789-9F52-41AF-BB49-02B5C8E01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A non-linear narrative</a:t>
            </a:r>
          </a:p>
          <a:p>
            <a:endParaRPr lang="en-GB" dirty="0"/>
          </a:p>
          <a:p>
            <a:r>
              <a:rPr lang="en-GB" dirty="0"/>
              <a:t>Created by Ian Barrow, </a:t>
            </a:r>
            <a:r>
              <a:rPr lang="en-GB" dirty="0" err="1"/>
              <a:t>Eivinas</a:t>
            </a:r>
            <a:r>
              <a:rPr lang="en-GB" dirty="0"/>
              <a:t> </a:t>
            </a:r>
            <a:r>
              <a:rPr lang="en-GB" dirty="0" err="1"/>
              <a:t>Zdanevicius</a:t>
            </a:r>
            <a:r>
              <a:rPr lang="en-GB"/>
              <a:t> &amp; </a:t>
            </a:r>
            <a:r>
              <a:rPr lang="en-GB" dirty="0"/>
              <a:t>Aleksandr </a:t>
            </a:r>
            <a:r>
              <a:rPr lang="en-GB" dirty="0" err="1"/>
              <a:t>Ovcinikov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0438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A085C-4CDC-4F92-87F9-F56DB1A4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Pre-visualisation cont.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37613A-15A0-479F-A98D-795715D96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556" y="3428996"/>
            <a:ext cx="1928814" cy="34290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83C42F-47F8-4B88-9D33-D9DA712E6F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368" y="1635769"/>
            <a:ext cx="1928812" cy="34289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1F3741-4EAB-4DD4-A730-AAAFFC97DD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740" y="1635769"/>
            <a:ext cx="1928813" cy="34290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363A41-28F9-4F60-8624-BC3451138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926" y="3428999"/>
            <a:ext cx="1928813" cy="34290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812C36-3462-4F17-B3FC-4691E8B02D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5" y="1635769"/>
            <a:ext cx="1806101" cy="32108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EBE1537-910B-403B-A24F-5F2D8B09B3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183" y="3428999"/>
            <a:ext cx="1928813" cy="342900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1401148-0D1F-40A7-93AB-4359DC5B9E7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434" y="234539"/>
            <a:ext cx="1928812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26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FC644-117C-4F88-A043-E14545079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Pre-visualisation </a:t>
            </a:r>
            <a:r>
              <a:rPr lang="en-GB" dirty="0" err="1"/>
              <a:t>cont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41632A-EEA7-411C-8016-923A6FFF1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187" y="1971421"/>
            <a:ext cx="2736484" cy="488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468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1ADC96C4-0B03-4C71-A3A2-7C0A6C702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737" y="1914742"/>
            <a:ext cx="3432188" cy="4774038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A592307-3650-41CB-A196-2B9F4906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Pre-visualisation cont.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95647F-1C0B-4680-B51B-586CE90F2A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1" y="2069388"/>
            <a:ext cx="6088049" cy="430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297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DF698-97F4-4170-A097-997D40C0E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Map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D16C36B-120E-48D0-B60E-6F201DD046C4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6096000" y="2093976"/>
            <a:ext cx="3048" cy="25342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1CC97CD-2B4C-4D25-970D-1E0A4A74DA78}"/>
              </a:ext>
            </a:extLst>
          </p:cNvPr>
          <p:cNvCxnSpPr>
            <a:cxnSpLocks/>
          </p:cNvCxnSpPr>
          <p:nvPr/>
        </p:nvCxnSpPr>
        <p:spPr>
          <a:xfrm>
            <a:off x="11122152" y="2093976"/>
            <a:ext cx="0" cy="25342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9C11B6-26BA-4E04-ACE2-3A28AE842546}"/>
              </a:ext>
            </a:extLst>
          </p:cNvPr>
          <p:cNvCxnSpPr>
            <a:cxnSpLocks/>
          </p:cNvCxnSpPr>
          <p:nvPr/>
        </p:nvCxnSpPr>
        <p:spPr>
          <a:xfrm flipV="1">
            <a:off x="5539409" y="649358"/>
            <a:ext cx="2981739" cy="17757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E1F640-B473-41DC-8CC6-F5CE475F2C4F}"/>
              </a:ext>
            </a:extLst>
          </p:cNvPr>
          <p:cNvCxnSpPr>
            <a:cxnSpLocks/>
          </p:cNvCxnSpPr>
          <p:nvPr/>
        </p:nvCxnSpPr>
        <p:spPr>
          <a:xfrm flipH="1" flipV="1">
            <a:off x="8521149" y="649357"/>
            <a:ext cx="3180521" cy="17757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DC1A070-3B88-4148-9FF5-819682276E11}"/>
              </a:ext>
            </a:extLst>
          </p:cNvPr>
          <p:cNvCxnSpPr>
            <a:stCxn id="2" idx="2"/>
          </p:cNvCxnSpPr>
          <p:nvPr/>
        </p:nvCxnSpPr>
        <p:spPr>
          <a:xfrm>
            <a:off x="6099048" y="2093976"/>
            <a:ext cx="502310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327870-6083-4C6A-9F81-9A3782F40ACD}"/>
              </a:ext>
            </a:extLst>
          </p:cNvPr>
          <p:cNvCxnSpPr/>
          <p:nvPr/>
        </p:nvCxnSpPr>
        <p:spPr>
          <a:xfrm>
            <a:off x="6096000" y="4628271"/>
            <a:ext cx="50261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3F8B31B-3261-4715-B14A-CE760E29C0AE}"/>
              </a:ext>
            </a:extLst>
          </p:cNvPr>
          <p:cNvCxnSpPr/>
          <p:nvPr/>
        </p:nvCxnSpPr>
        <p:spPr>
          <a:xfrm>
            <a:off x="6096000" y="2915478"/>
            <a:ext cx="50261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80A563-7C32-42A6-A710-1291BACD01F0}"/>
              </a:ext>
            </a:extLst>
          </p:cNvPr>
          <p:cNvCxnSpPr/>
          <p:nvPr/>
        </p:nvCxnSpPr>
        <p:spPr>
          <a:xfrm>
            <a:off x="6096000" y="3776870"/>
            <a:ext cx="50261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480F3EB-EEDE-466C-AB41-024AA9E20139}"/>
              </a:ext>
            </a:extLst>
          </p:cNvPr>
          <p:cNvCxnSpPr/>
          <p:nvPr/>
        </p:nvCxnSpPr>
        <p:spPr>
          <a:xfrm flipH="1">
            <a:off x="0" y="3909391"/>
            <a:ext cx="6096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44A02E8-88F5-4053-B70D-24A5CB521C6B}"/>
              </a:ext>
            </a:extLst>
          </p:cNvPr>
          <p:cNvCxnSpPr/>
          <p:nvPr/>
        </p:nvCxnSpPr>
        <p:spPr>
          <a:xfrm>
            <a:off x="11122152" y="3922643"/>
            <a:ext cx="106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12A225D-B3BD-482E-83A1-12A1B6FCDCAC}"/>
              </a:ext>
            </a:extLst>
          </p:cNvPr>
          <p:cNvCxnSpPr/>
          <p:nvPr/>
        </p:nvCxnSpPr>
        <p:spPr>
          <a:xfrm>
            <a:off x="6268278" y="4628271"/>
            <a:ext cx="0" cy="288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6E51272-07C6-45F1-A1CC-E0FFBFDB8971}"/>
              </a:ext>
            </a:extLst>
          </p:cNvPr>
          <p:cNvCxnSpPr>
            <a:cxnSpLocks/>
          </p:cNvCxnSpPr>
          <p:nvPr/>
        </p:nvCxnSpPr>
        <p:spPr>
          <a:xfrm>
            <a:off x="6533322" y="4628271"/>
            <a:ext cx="0" cy="288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E326945-F4F1-4DBC-8717-313CB2BA616C}"/>
              </a:ext>
            </a:extLst>
          </p:cNvPr>
          <p:cNvCxnSpPr/>
          <p:nvPr/>
        </p:nvCxnSpPr>
        <p:spPr>
          <a:xfrm flipH="1">
            <a:off x="3167270" y="4916557"/>
            <a:ext cx="40021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069C284-3E6F-46BB-9CF2-38AEF8CB5C06}"/>
              </a:ext>
            </a:extLst>
          </p:cNvPr>
          <p:cNvCxnSpPr>
            <a:cxnSpLocks/>
          </p:cNvCxnSpPr>
          <p:nvPr/>
        </p:nvCxnSpPr>
        <p:spPr>
          <a:xfrm>
            <a:off x="3167270" y="4916557"/>
            <a:ext cx="0" cy="1749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04C7C19-1B3C-431B-876C-ADAC1959FF08}"/>
              </a:ext>
            </a:extLst>
          </p:cNvPr>
          <p:cNvCxnSpPr/>
          <p:nvPr/>
        </p:nvCxnSpPr>
        <p:spPr>
          <a:xfrm>
            <a:off x="3167270" y="6665843"/>
            <a:ext cx="40021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1713B9B-4A7E-4AAF-AA3A-51080EAA4C95}"/>
              </a:ext>
            </a:extLst>
          </p:cNvPr>
          <p:cNvCxnSpPr>
            <a:cxnSpLocks/>
          </p:cNvCxnSpPr>
          <p:nvPr/>
        </p:nvCxnSpPr>
        <p:spPr>
          <a:xfrm>
            <a:off x="7169426" y="4916557"/>
            <a:ext cx="0" cy="1749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29536F7E-CA87-47E3-B00D-1DE08B43A60A}"/>
              </a:ext>
            </a:extLst>
          </p:cNvPr>
          <p:cNvSpPr txBox="1"/>
          <p:nvPr/>
        </p:nvSpPr>
        <p:spPr>
          <a:xfrm>
            <a:off x="7368209" y="1524000"/>
            <a:ext cx="2478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ATTIC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74DCF85-939C-4A16-8B86-33A8CC073497}"/>
              </a:ext>
            </a:extLst>
          </p:cNvPr>
          <p:cNvSpPr txBox="1"/>
          <p:nvPr/>
        </p:nvSpPr>
        <p:spPr>
          <a:xfrm>
            <a:off x="7262191" y="2383662"/>
            <a:ext cx="2670843" cy="371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FLOOR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95A296-FE68-4F59-A51E-D80639533C91}"/>
              </a:ext>
            </a:extLst>
          </p:cNvPr>
          <p:cNvSpPr txBox="1"/>
          <p:nvPr/>
        </p:nvSpPr>
        <p:spPr>
          <a:xfrm>
            <a:off x="7169426" y="3144027"/>
            <a:ext cx="2873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GROUND FLOOR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AD6368-7C6D-4D1A-AFB4-6EE3F65154A3}"/>
              </a:ext>
            </a:extLst>
          </p:cNvPr>
          <p:cNvSpPr txBox="1"/>
          <p:nvPr/>
        </p:nvSpPr>
        <p:spPr>
          <a:xfrm>
            <a:off x="7163331" y="4065156"/>
            <a:ext cx="285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BASEMENT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1D44B4-0B2E-425F-AA47-D866495D57D5}"/>
              </a:ext>
            </a:extLst>
          </p:cNvPr>
          <p:cNvSpPr txBox="1"/>
          <p:nvPr/>
        </p:nvSpPr>
        <p:spPr>
          <a:xfrm>
            <a:off x="3843130" y="5441653"/>
            <a:ext cx="2690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HIDDEN BUNKER</a:t>
            </a:r>
          </a:p>
        </p:txBody>
      </p:sp>
    </p:spTree>
    <p:extLst>
      <p:ext uri="{BB962C8B-B14F-4D97-AF65-F5344CB8AC3E}">
        <p14:creationId xmlns:p14="http://schemas.microsoft.com/office/powerpoint/2010/main" val="496263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AED0A-C1A1-4E4A-8463-39C512FD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aTTIC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C914F6-EA32-4CBE-89FD-5E98A18C1E90}"/>
              </a:ext>
            </a:extLst>
          </p:cNvPr>
          <p:cNvSpPr/>
          <p:nvPr/>
        </p:nvSpPr>
        <p:spPr>
          <a:xfrm>
            <a:off x="1069848" y="2093976"/>
            <a:ext cx="10052304" cy="427939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A96DBC7-CB40-41DD-A30B-D8A370DB3FDD}"/>
              </a:ext>
            </a:extLst>
          </p:cNvPr>
          <p:cNvCxnSpPr>
            <a:cxnSpLocks/>
          </p:cNvCxnSpPr>
          <p:nvPr/>
        </p:nvCxnSpPr>
        <p:spPr>
          <a:xfrm>
            <a:off x="1683026" y="3885736"/>
            <a:ext cx="82826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EEF26EF-B594-46DE-9151-D27F828BE5DD}"/>
              </a:ext>
            </a:extLst>
          </p:cNvPr>
          <p:cNvSpPr/>
          <p:nvPr/>
        </p:nvSpPr>
        <p:spPr>
          <a:xfrm>
            <a:off x="1683026" y="4002157"/>
            <a:ext cx="828261" cy="3648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1F5C3EC-99FD-472A-A594-3C6940D30809}"/>
              </a:ext>
            </a:extLst>
          </p:cNvPr>
          <p:cNvCxnSpPr/>
          <p:nvPr/>
        </p:nvCxnSpPr>
        <p:spPr>
          <a:xfrm>
            <a:off x="2093843" y="4002157"/>
            <a:ext cx="0" cy="3648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6A0090-15B9-4616-B6A6-DDE95876A584}"/>
              </a:ext>
            </a:extLst>
          </p:cNvPr>
          <p:cNvCxnSpPr/>
          <p:nvPr/>
        </p:nvCxnSpPr>
        <p:spPr>
          <a:xfrm>
            <a:off x="1881809" y="4002157"/>
            <a:ext cx="0" cy="3648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06DADF-FF48-4E0C-A222-ACB93786D129}"/>
              </a:ext>
            </a:extLst>
          </p:cNvPr>
          <p:cNvCxnSpPr/>
          <p:nvPr/>
        </p:nvCxnSpPr>
        <p:spPr>
          <a:xfrm>
            <a:off x="2292626" y="4002157"/>
            <a:ext cx="0" cy="3648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6277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54134-37C5-4A03-8377-080274E97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FLOOR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011FB9-4B22-4A13-9186-970D63B1F1DF}"/>
              </a:ext>
            </a:extLst>
          </p:cNvPr>
          <p:cNvSpPr/>
          <p:nvPr/>
        </p:nvSpPr>
        <p:spPr>
          <a:xfrm>
            <a:off x="1351722" y="3429000"/>
            <a:ext cx="7010400" cy="9044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9CAACA4-808E-43FF-B9AD-6D2D9FA95BD7}"/>
              </a:ext>
            </a:extLst>
          </p:cNvPr>
          <p:cNvSpPr/>
          <p:nvPr/>
        </p:nvSpPr>
        <p:spPr>
          <a:xfrm>
            <a:off x="1789043" y="2001078"/>
            <a:ext cx="2557670" cy="142792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HIDDEN ROOM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34B5E0D-385A-4A87-8CB4-38DE0860E015}"/>
              </a:ext>
            </a:extLst>
          </p:cNvPr>
          <p:cNvSpPr/>
          <p:nvPr/>
        </p:nvSpPr>
        <p:spPr>
          <a:xfrm>
            <a:off x="5486400" y="2001078"/>
            <a:ext cx="2663687" cy="14279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SPARE ROOM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1A362D6-09CD-4B13-AE14-F42CFDA7A979}"/>
              </a:ext>
            </a:extLst>
          </p:cNvPr>
          <p:cNvSpPr/>
          <p:nvPr/>
        </p:nvSpPr>
        <p:spPr>
          <a:xfrm>
            <a:off x="8362122" y="2001078"/>
            <a:ext cx="2040835" cy="390939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MASTER BEDROOM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F1F99F5-C356-4CD6-A081-DB1C8A20B349}"/>
              </a:ext>
            </a:extLst>
          </p:cNvPr>
          <p:cNvSpPr/>
          <p:nvPr/>
        </p:nvSpPr>
        <p:spPr>
          <a:xfrm>
            <a:off x="2266122" y="4333461"/>
            <a:ext cx="1563757" cy="189506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SPARE ROOM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2453BAE-6DE3-426B-9392-2C15D8DD5F57}"/>
              </a:ext>
            </a:extLst>
          </p:cNvPr>
          <p:cNvSpPr/>
          <p:nvPr/>
        </p:nvSpPr>
        <p:spPr>
          <a:xfrm>
            <a:off x="5155096" y="4333461"/>
            <a:ext cx="2481735" cy="189506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BATHROOM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0D4219-1B76-4C4B-A135-D7C3B8A57D48}"/>
              </a:ext>
            </a:extLst>
          </p:cNvPr>
          <p:cNvSpPr/>
          <p:nvPr/>
        </p:nvSpPr>
        <p:spPr>
          <a:xfrm>
            <a:off x="3829879" y="3429000"/>
            <a:ext cx="1236029" cy="3611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DE76798-7451-46C4-A393-C23104E13491}"/>
              </a:ext>
            </a:extLst>
          </p:cNvPr>
          <p:cNvCxnSpPr/>
          <p:nvPr/>
        </p:nvCxnSpPr>
        <p:spPr>
          <a:xfrm>
            <a:off x="3829879" y="3882887"/>
            <a:ext cx="123602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9B53AA6-B90D-49BF-8EE9-9F394169E627}"/>
              </a:ext>
            </a:extLst>
          </p:cNvPr>
          <p:cNvSpPr/>
          <p:nvPr/>
        </p:nvSpPr>
        <p:spPr>
          <a:xfrm>
            <a:off x="1351722" y="3790122"/>
            <a:ext cx="437321" cy="3611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2E15276-58ED-45F6-9FA9-DAB08D71DBFF}"/>
              </a:ext>
            </a:extLst>
          </p:cNvPr>
          <p:cNvCxnSpPr>
            <a:stCxn id="15" idx="0"/>
          </p:cNvCxnSpPr>
          <p:nvPr/>
        </p:nvCxnSpPr>
        <p:spPr>
          <a:xfrm flipH="1">
            <a:off x="1563757" y="3790122"/>
            <a:ext cx="6626" cy="3611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2041C86-A94B-42EE-87A8-312066D806AC}"/>
              </a:ext>
            </a:extLst>
          </p:cNvPr>
          <p:cNvCxnSpPr>
            <a:cxnSpLocks/>
          </p:cNvCxnSpPr>
          <p:nvPr/>
        </p:nvCxnSpPr>
        <p:spPr>
          <a:xfrm>
            <a:off x="1457739" y="3790121"/>
            <a:ext cx="0" cy="36112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685408D-B62B-47BA-BEAB-240C24F6CC84}"/>
              </a:ext>
            </a:extLst>
          </p:cNvPr>
          <p:cNvCxnSpPr>
            <a:cxnSpLocks/>
          </p:cNvCxnSpPr>
          <p:nvPr/>
        </p:nvCxnSpPr>
        <p:spPr>
          <a:xfrm flipH="1">
            <a:off x="1669774" y="3790121"/>
            <a:ext cx="6626" cy="36112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E3ABB2A-1B0F-4B5E-9460-7CEA7C93EAB1}"/>
              </a:ext>
            </a:extLst>
          </p:cNvPr>
          <p:cNvCxnSpPr/>
          <p:nvPr/>
        </p:nvCxnSpPr>
        <p:spPr>
          <a:xfrm>
            <a:off x="1351722" y="3670852"/>
            <a:ext cx="43732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1051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4157F-2733-466E-9892-0E978CBF9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GROUND FLOOR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DFBE39-C5A1-4004-A30C-4022E74DE54F}"/>
              </a:ext>
            </a:extLst>
          </p:cNvPr>
          <p:cNvSpPr/>
          <p:nvPr/>
        </p:nvSpPr>
        <p:spPr>
          <a:xfrm>
            <a:off x="1285461" y="3429000"/>
            <a:ext cx="7315200" cy="85145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0876E69-3615-4428-8CDB-199DD9E71ADE}"/>
              </a:ext>
            </a:extLst>
          </p:cNvPr>
          <p:cNvSpPr/>
          <p:nvPr/>
        </p:nvSpPr>
        <p:spPr>
          <a:xfrm>
            <a:off x="1285461" y="1819656"/>
            <a:ext cx="5764696" cy="160934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LIVING ROOM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68CA979-D483-4FEC-BB09-152EAA82CC98}"/>
              </a:ext>
            </a:extLst>
          </p:cNvPr>
          <p:cNvSpPr/>
          <p:nvPr/>
        </p:nvSpPr>
        <p:spPr>
          <a:xfrm>
            <a:off x="7050157" y="1819656"/>
            <a:ext cx="1766117" cy="16093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HIDDEN ROOM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407AB2A-BFE6-404A-AE56-23F469049A8F}"/>
              </a:ext>
            </a:extLst>
          </p:cNvPr>
          <p:cNvSpPr/>
          <p:nvPr/>
        </p:nvSpPr>
        <p:spPr>
          <a:xfrm>
            <a:off x="1285461" y="4280452"/>
            <a:ext cx="3657600" cy="170953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DINING ROOM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77E09E1-1473-41B4-B717-407931D7DDF9}"/>
              </a:ext>
            </a:extLst>
          </p:cNvPr>
          <p:cNvSpPr/>
          <p:nvPr/>
        </p:nvSpPr>
        <p:spPr>
          <a:xfrm>
            <a:off x="4943060" y="4280452"/>
            <a:ext cx="3873213" cy="170953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KITCHEN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E1EAB23-5C50-4D6E-A87A-EDF5B2866543}"/>
              </a:ext>
            </a:extLst>
          </p:cNvPr>
          <p:cNvSpPr/>
          <p:nvPr/>
        </p:nvSpPr>
        <p:spPr>
          <a:xfrm>
            <a:off x="8816274" y="1819656"/>
            <a:ext cx="1639691" cy="417032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HIDDEN ROOM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F0EF54-3230-45E6-8631-D18B3BFA8E46}"/>
              </a:ext>
            </a:extLst>
          </p:cNvPr>
          <p:cNvSpPr/>
          <p:nvPr/>
        </p:nvSpPr>
        <p:spPr>
          <a:xfrm>
            <a:off x="3591339" y="3429000"/>
            <a:ext cx="1351721" cy="4141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9DB5C2A-75A9-4E9B-8072-A31F81D414E9}"/>
              </a:ext>
            </a:extLst>
          </p:cNvPr>
          <p:cNvSpPr/>
          <p:nvPr/>
        </p:nvSpPr>
        <p:spPr>
          <a:xfrm>
            <a:off x="7513983" y="3843130"/>
            <a:ext cx="1086678" cy="437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D6375D5-6175-4DE7-8960-A15E817F37D1}"/>
              </a:ext>
            </a:extLst>
          </p:cNvPr>
          <p:cNvCxnSpPr/>
          <p:nvPr/>
        </p:nvCxnSpPr>
        <p:spPr>
          <a:xfrm>
            <a:off x="3591339" y="3975652"/>
            <a:ext cx="135172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6E053D5-6F1A-40A7-BCD0-35118E9ABFDE}"/>
              </a:ext>
            </a:extLst>
          </p:cNvPr>
          <p:cNvCxnSpPr/>
          <p:nvPr/>
        </p:nvCxnSpPr>
        <p:spPr>
          <a:xfrm>
            <a:off x="7513983" y="3684104"/>
            <a:ext cx="108667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994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0A000-E384-4AD2-B9F5-4057E3696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Basement &amp; bunker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F0D47E-4B4F-498E-BFD3-B36283986992}"/>
              </a:ext>
            </a:extLst>
          </p:cNvPr>
          <p:cNvSpPr/>
          <p:nvPr/>
        </p:nvSpPr>
        <p:spPr>
          <a:xfrm>
            <a:off x="6096000" y="2093843"/>
            <a:ext cx="5062330" cy="28227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BASEMENT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0094C4-A836-4139-BB2A-758BA4888F71}"/>
              </a:ext>
            </a:extLst>
          </p:cNvPr>
          <p:cNvSpPr/>
          <p:nvPr/>
        </p:nvSpPr>
        <p:spPr>
          <a:xfrm>
            <a:off x="9786730" y="3429000"/>
            <a:ext cx="914400" cy="3743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38F1D5-F88C-4C79-B945-2E2A286439A0}"/>
              </a:ext>
            </a:extLst>
          </p:cNvPr>
          <p:cNvSpPr/>
          <p:nvPr/>
        </p:nvSpPr>
        <p:spPr>
          <a:xfrm>
            <a:off x="6096000" y="3193774"/>
            <a:ext cx="503583" cy="83488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D9212A-3DFC-4AF2-9DA0-D1E38BC1C538}"/>
              </a:ext>
            </a:extLst>
          </p:cNvPr>
          <p:cNvSpPr/>
          <p:nvPr/>
        </p:nvSpPr>
        <p:spPr>
          <a:xfrm>
            <a:off x="463826" y="3193774"/>
            <a:ext cx="4837044" cy="336605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BUNKER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465AEB-1CA4-4A18-BDE1-BCE41F833D3B}"/>
              </a:ext>
            </a:extLst>
          </p:cNvPr>
          <p:cNvSpPr/>
          <p:nvPr/>
        </p:nvSpPr>
        <p:spPr>
          <a:xfrm>
            <a:off x="4757530" y="3737112"/>
            <a:ext cx="543340" cy="8746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CB5F6F-9B4E-4B3A-8A92-1865EC858D02}"/>
              </a:ext>
            </a:extLst>
          </p:cNvPr>
          <p:cNvCxnSpPr/>
          <p:nvPr/>
        </p:nvCxnSpPr>
        <p:spPr>
          <a:xfrm>
            <a:off x="4598504" y="3737112"/>
            <a:ext cx="0" cy="8746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6CBF007-4343-4611-BA05-1E84057E4354}"/>
              </a:ext>
            </a:extLst>
          </p:cNvPr>
          <p:cNvCxnSpPr/>
          <p:nvPr/>
        </p:nvCxnSpPr>
        <p:spPr>
          <a:xfrm>
            <a:off x="6705600" y="3193774"/>
            <a:ext cx="0" cy="83488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6B74F2A-C21D-49A5-BC2D-23532AAA8399}"/>
              </a:ext>
            </a:extLst>
          </p:cNvPr>
          <p:cNvCxnSpPr/>
          <p:nvPr/>
        </p:nvCxnSpPr>
        <p:spPr>
          <a:xfrm>
            <a:off x="9786730" y="3935896"/>
            <a:ext cx="9144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817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17B54-454C-4E81-BEC0-16ACD9BE5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Core mechanics &amp; implementation</a:t>
            </a:r>
          </a:p>
        </p:txBody>
      </p:sp>
      <p:pic>
        <p:nvPicPr>
          <p:cNvPr id="6" name="Content Placeholder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D0E9A79-7A0F-42D2-B2A8-ED0275B9E47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75" y="1744700"/>
            <a:ext cx="5684325" cy="4783414"/>
          </a:xfrm>
        </p:spPr>
      </p:pic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2F55C41-83D9-43DD-B9C6-C7D477B25C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542" y="1955409"/>
            <a:ext cx="5891053" cy="3840480"/>
          </a:xfrm>
        </p:spPr>
      </p:pic>
    </p:spTree>
    <p:extLst>
      <p:ext uri="{BB962C8B-B14F-4D97-AF65-F5344CB8AC3E}">
        <p14:creationId xmlns:p14="http://schemas.microsoft.com/office/powerpoint/2010/main" val="493395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BFE32-47B7-4037-9F4E-84DD7603F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Non-linear narrative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1121E-D70F-4EC2-A5C8-D5EA70FE0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Open world narrative – The player is able to encounter the story in whatever order they choose.</a:t>
            </a:r>
          </a:p>
          <a:p>
            <a:r>
              <a:rPr lang="en-GB" dirty="0"/>
              <a:t>Branching narrative – gives the player options that often lead to more options which may affect the overall direction of the narrative</a:t>
            </a:r>
          </a:p>
          <a:p>
            <a:endParaRPr lang="en-GB" dirty="0"/>
          </a:p>
          <a:p>
            <a:r>
              <a:rPr lang="en-GB" dirty="0"/>
              <a:t>Our narrative:</a:t>
            </a:r>
          </a:p>
          <a:p>
            <a:pPr lvl="1"/>
            <a:r>
              <a:rPr lang="en-GB" dirty="0"/>
              <a:t>Open for the player to discover in whatever order they choose</a:t>
            </a:r>
          </a:p>
          <a:p>
            <a:pPr lvl="1"/>
            <a:r>
              <a:rPr lang="en-GB" dirty="0"/>
              <a:t>Branching storylines from a singular point to different end points</a:t>
            </a:r>
          </a:p>
        </p:txBody>
      </p:sp>
    </p:spTree>
    <p:extLst>
      <p:ext uri="{BB962C8B-B14F-4D97-AF65-F5344CB8AC3E}">
        <p14:creationId xmlns:p14="http://schemas.microsoft.com/office/powerpoint/2010/main" val="195307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1A8AB-B8D3-436C-8370-DFAF7B17C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E0829-80DE-42D5-8D51-215C30B2C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Play as Death who has come to reap the soul of an old woman</a:t>
            </a:r>
          </a:p>
          <a:p>
            <a:r>
              <a:rPr lang="en-GB" dirty="0"/>
              <a:t>Explore her past through journal entries</a:t>
            </a:r>
          </a:p>
          <a:p>
            <a:r>
              <a:rPr lang="en-GB" dirty="0"/>
              <a:t>Journal entries come with riddles</a:t>
            </a:r>
          </a:p>
          <a:p>
            <a:r>
              <a:rPr lang="en-GB" dirty="0"/>
              <a:t>Find the old woman’s hiding place</a:t>
            </a:r>
          </a:p>
          <a:p>
            <a:r>
              <a:rPr lang="en-GB" dirty="0"/>
              <a:t>Figure out which journal entries are fake</a:t>
            </a:r>
          </a:p>
          <a:p>
            <a:r>
              <a:rPr lang="en-GB" dirty="0"/>
              <a:t>Get trapped</a:t>
            </a:r>
          </a:p>
        </p:txBody>
      </p:sp>
    </p:spTree>
    <p:extLst>
      <p:ext uri="{BB962C8B-B14F-4D97-AF65-F5344CB8AC3E}">
        <p14:creationId xmlns:p14="http://schemas.microsoft.com/office/powerpoint/2010/main" val="3246154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FD535-F62D-432F-B429-33BF623B3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E23E-1C28-4CC0-B146-83646B5F1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Move in day, received a knock at the door from a woman.</a:t>
            </a:r>
          </a:p>
          <a:p>
            <a:endParaRPr lang="en-GB" dirty="0"/>
          </a:p>
          <a:p>
            <a:r>
              <a:rPr lang="en-GB" dirty="0"/>
              <a:t>Discovers the woman is a runaway, help’s her and lives with her</a:t>
            </a:r>
          </a:p>
          <a:p>
            <a:endParaRPr lang="en-GB" dirty="0"/>
          </a:p>
          <a:p>
            <a:r>
              <a:rPr lang="en-GB" dirty="0"/>
              <a:t>Wakes up in the night tied up, tortured, and framed.</a:t>
            </a:r>
          </a:p>
          <a:p>
            <a:endParaRPr lang="en-GB" dirty="0"/>
          </a:p>
          <a:p>
            <a:r>
              <a:rPr lang="en-GB" dirty="0"/>
              <a:t>Discovers the woman is a resistance member, tortures then deceives her for information. Reports her to the authorities.</a:t>
            </a:r>
          </a:p>
          <a:p>
            <a:endParaRPr lang="en-GB" dirty="0"/>
          </a:p>
          <a:p>
            <a:r>
              <a:rPr lang="en-GB" dirty="0"/>
              <a:t>Learns about the woman’s family. Pays police to kidnap them. Tortures and murders them.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299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5735D-2D33-43BB-B95D-043C9F778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91801-57C1-4949-A9E8-D4B11A53E3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RPGMaker</a:t>
            </a:r>
            <a:r>
              <a:rPr lang="en-GB" dirty="0"/>
              <a:t> </a:t>
            </a:r>
            <a:r>
              <a:rPr lang="en-GB" dirty="0" err="1"/>
              <a:t>Misao</a:t>
            </a:r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2530C65-5320-41F4-9383-FF5BF85BC22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75" y="3052217"/>
            <a:ext cx="4754563" cy="2674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102BC4-64CF-4E9E-B290-489374C56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err="1"/>
              <a:t>Pokemon</a:t>
            </a:r>
            <a:endParaRPr lang="en-GB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4ADFF29-4273-43C0-9852-41C323EDA5C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288" y="2804583"/>
            <a:ext cx="4754562" cy="31697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B5E8EC-25B3-4886-9B58-E52DD9AC35D0}"/>
              </a:ext>
            </a:extLst>
          </p:cNvPr>
          <p:cNvSpPr txBox="1"/>
          <p:nvPr/>
        </p:nvSpPr>
        <p:spPr>
          <a:xfrm>
            <a:off x="1318161" y="5726658"/>
            <a:ext cx="4251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Dialogue mechanics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9AA1DB-57E8-4344-AE5C-9545F501C463}"/>
              </a:ext>
            </a:extLst>
          </p:cNvPr>
          <p:cNvSpPr txBox="1"/>
          <p:nvPr/>
        </p:nvSpPr>
        <p:spPr>
          <a:xfrm>
            <a:off x="6619299" y="5974291"/>
            <a:ext cx="3914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Movement mechanics</a:t>
            </a:r>
          </a:p>
        </p:txBody>
      </p:sp>
    </p:spTree>
    <p:extLst>
      <p:ext uri="{BB962C8B-B14F-4D97-AF65-F5344CB8AC3E}">
        <p14:creationId xmlns:p14="http://schemas.microsoft.com/office/powerpoint/2010/main" val="2714894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4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A3CCA-B82A-48E8-B4D3-5371641EE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 Cont.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94A58-3A99-467C-9266-796CFBB33B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Resident Evil 2</a:t>
            </a:r>
          </a:p>
        </p:txBody>
      </p:sp>
      <p:pic>
        <p:nvPicPr>
          <p:cNvPr id="8" name="Content Placeholder 7" descr="A picture containing indoor, floor, sitting&#10;&#10;Description automatically generated">
            <a:extLst>
              <a:ext uri="{FF2B5EF4-FFF2-40B4-BE49-F238E27FC236}">
                <a16:creationId xmlns:a16="http://schemas.microsoft.com/office/drawing/2014/main" id="{F189BEC4-75AA-462D-8146-8E906617CE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81" y="3006726"/>
            <a:ext cx="5906501" cy="243991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631C2-9778-4CD5-9B98-453483E23F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err="1"/>
              <a:t>Misao</a:t>
            </a:r>
            <a:r>
              <a:rPr lang="en-GB" dirty="0"/>
              <a:t> Inventory</a:t>
            </a:r>
          </a:p>
        </p:txBody>
      </p:sp>
      <p:pic>
        <p:nvPicPr>
          <p:cNvPr id="10" name="Content Placeholder 9" descr="A close up of a sign&#10;&#10;Description automatically generated">
            <a:extLst>
              <a:ext uri="{FF2B5EF4-FFF2-40B4-BE49-F238E27FC236}">
                <a16:creationId xmlns:a16="http://schemas.microsoft.com/office/drawing/2014/main" id="{5B928B0F-CC0C-46E8-B0EA-9B1CA839F60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464" y="2645653"/>
            <a:ext cx="5000353" cy="367563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F3364C-9B9E-4123-A2E5-9CD8B45135BF}"/>
              </a:ext>
            </a:extLst>
          </p:cNvPr>
          <p:cNvSpPr txBox="1"/>
          <p:nvPr/>
        </p:nvSpPr>
        <p:spPr>
          <a:xfrm>
            <a:off x="819397" y="5446643"/>
            <a:ext cx="385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Puzzle mechanics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C384A5-D437-4D9B-8AC7-A10D6F6E23F5}"/>
              </a:ext>
            </a:extLst>
          </p:cNvPr>
          <p:cNvSpPr txBox="1"/>
          <p:nvPr/>
        </p:nvSpPr>
        <p:spPr>
          <a:xfrm>
            <a:off x="6911439" y="6321286"/>
            <a:ext cx="3610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Inventory mechanics</a:t>
            </a:r>
          </a:p>
        </p:txBody>
      </p:sp>
    </p:spTree>
    <p:extLst>
      <p:ext uri="{BB962C8B-B14F-4D97-AF65-F5344CB8AC3E}">
        <p14:creationId xmlns:p14="http://schemas.microsoft.com/office/powerpoint/2010/main" val="319373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4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keyboard&#10;&#10;Description automatically generated">
            <a:extLst>
              <a:ext uri="{FF2B5EF4-FFF2-40B4-BE49-F238E27FC236}">
                <a16:creationId xmlns:a16="http://schemas.microsoft.com/office/drawing/2014/main" id="{33E87748-1D9A-4A72-8595-28EDE0362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522433"/>
            <a:ext cx="7188199" cy="3809745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012B66EB-D7F0-4B74-88D6-2DA8C117F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</a:t>
            </a:r>
          </a:p>
        </p:txBody>
      </p:sp>
    </p:spTree>
    <p:extLst>
      <p:ext uri="{BB962C8B-B14F-4D97-AF65-F5344CB8AC3E}">
        <p14:creationId xmlns:p14="http://schemas.microsoft.com/office/powerpoint/2010/main" val="1981228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69D88-E9FB-4F48-8730-B3A06A98C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Mood board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482B132-039F-43A8-B611-CF46E82964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393" y="1662545"/>
            <a:ext cx="8965349" cy="4996873"/>
          </a:xfrm>
        </p:spPr>
      </p:pic>
    </p:spTree>
    <p:extLst>
      <p:ext uri="{BB962C8B-B14F-4D97-AF65-F5344CB8AC3E}">
        <p14:creationId xmlns:p14="http://schemas.microsoft.com/office/powerpoint/2010/main" val="70032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5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1ECBB87A-54F2-4670-8ACA-1712850579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213" y="3915122"/>
            <a:ext cx="4031974" cy="2348624"/>
          </a:xfrm>
          <a:prstGeom prst="rect">
            <a:avLst/>
          </a:prstGeom>
        </p:spPr>
      </p:pic>
      <p:pic>
        <p:nvPicPr>
          <p:cNvPr id="8" name="Picture 7" descr="A drawing of a person&#10;&#10;Description automatically generated">
            <a:extLst>
              <a:ext uri="{FF2B5EF4-FFF2-40B4-BE49-F238E27FC236}">
                <a16:creationId xmlns:a16="http://schemas.microsoft.com/office/drawing/2014/main" id="{A7EF8420-C01A-443B-8E9A-0514390EC1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055" y="484632"/>
            <a:ext cx="3836324" cy="3104804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5BE440FD-E764-4236-81BE-146F3E35C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Pre-visualisation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7EAEBE-DBF6-40D4-BBD3-81B6D7D1B6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3" y="2278641"/>
            <a:ext cx="3836324" cy="41914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9F6DE6-4D08-468A-A3A2-C2B77A4037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297" y="2957455"/>
            <a:ext cx="3009104" cy="334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557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185</TotalTime>
  <Words>274</Words>
  <Application>Microsoft Office PowerPoint</Application>
  <PresentationFormat>Widescreen</PresentationFormat>
  <Paragraphs>67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Rockwell</vt:lpstr>
      <vt:lpstr>Rockwell Condensed</vt:lpstr>
      <vt:lpstr>Wingdings</vt:lpstr>
      <vt:lpstr>Wood Type</vt:lpstr>
      <vt:lpstr>Death Trap</vt:lpstr>
      <vt:lpstr>Non-linear narrative</vt:lpstr>
      <vt:lpstr>Summary</vt:lpstr>
      <vt:lpstr>Journal</vt:lpstr>
      <vt:lpstr>Inspiration</vt:lpstr>
      <vt:lpstr>Inspiration Cont.</vt:lpstr>
      <vt:lpstr>Input</vt:lpstr>
      <vt:lpstr>Mood board</vt:lpstr>
      <vt:lpstr>Pre-visualisation</vt:lpstr>
      <vt:lpstr>Pre-visualisation cont.</vt:lpstr>
      <vt:lpstr>Pre-visualisation cont</vt:lpstr>
      <vt:lpstr>Pre-visualisation cont.</vt:lpstr>
      <vt:lpstr>Map</vt:lpstr>
      <vt:lpstr>aTTIC</vt:lpstr>
      <vt:lpstr>1ST FLOOR</vt:lpstr>
      <vt:lpstr>GROUND FLOOR</vt:lpstr>
      <vt:lpstr>Basement &amp; bunker</vt:lpstr>
      <vt:lpstr>Core mechanics &amp; implementation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Death Trap</dc:title>
  <dc:creator>Ian J Barrow</dc:creator>
  <cp:lastModifiedBy>Ian J Barrow</cp:lastModifiedBy>
  <cp:revision>13</cp:revision>
  <dcterms:created xsi:type="dcterms:W3CDTF">2019-02-09T16:19:55Z</dcterms:created>
  <dcterms:modified xsi:type="dcterms:W3CDTF">2019-02-15T10:41:19Z</dcterms:modified>
</cp:coreProperties>
</file>